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56" r:id="rId3"/>
    <p:sldId id="257" r:id="rId4"/>
    <p:sldId id="258" r:id="rId5"/>
    <p:sldId id="264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FF0C"/>
    <a:srgbClr val="FFFA0A"/>
    <a:srgbClr val="FF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9"/>
    <p:restoredTop sz="94824"/>
  </p:normalViewPr>
  <p:slideViewPr>
    <p:cSldViewPr snapToGrid="0" snapToObjects="1">
      <p:cViewPr>
        <p:scale>
          <a:sx n="144" d="100"/>
          <a:sy n="144" d="100"/>
        </p:scale>
        <p:origin x="36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 smtClean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, 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there is a mild form 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of the same pattern of behavior that 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could this </a:t>
            </a:r>
            <a:r>
              <a:rPr lang="en-US" altLang="zh-CN" sz="36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lang="en-US" altLang="zh-CN" sz="36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4456" y="2717073"/>
            <a:ext cx="56811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[experiment]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5394" y="505181"/>
            <a:ext cx="105865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8" b="24889"/>
          <a:stretch/>
        </p:blipFill>
        <p:spPr>
          <a:xfrm>
            <a:off x="705395" y="3750747"/>
            <a:ext cx="10586550" cy="13056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  <a:endParaRPr lang="en-US" sz="2400" dirty="0">
                <a:solidFill>
                  <a:srgbClr val="FFFA0A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  <a:endParaRPr lang="en-US" sz="2400" dirty="0">
                <a:solidFill>
                  <a:srgbClr val="0BFF0C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  <a:endParaRPr lang="en-US" sz="2400" dirty="0">
                  <a:solidFill>
                    <a:srgbClr val="FF0002"/>
                  </a:solidFill>
                  <a:latin typeface="CMU Serif Roman" charset="0"/>
                  <a:ea typeface="CMU Serif Roman" charset="0"/>
                  <a:cs typeface="CMU Serif Roman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3447192" y="347887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How can we simulate a </a:t>
            </a:r>
            <a:r>
              <a:rPr lang="en-US" sz="240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binary choice?</a:t>
            </a:r>
            <a:endParaRPr lang="en-US" sz="24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8988" y="5089253"/>
            <a:ext cx="11176329" cy="1310685"/>
            <a:chOff x="528988" y="5089253"/>
            <a:chExt cx="11176329" cy="1310685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932" y="5699934"/>
              <a:ext cx="5680183" cy="70000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For every subject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𝑠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𝑖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∈</m:t>
                      </m:r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𝑆</m:t>
                      </m:r>
                    </m:oMath>
                  </a14:m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, </a:t>
                  </a:r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we fit an HGF and obtain parameter sets for </a:t>
                  </a:r>
                  <a:r>
                    <a:rPr lang="en-US" sz="2000" i="1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neutral </a:t>
                  </a:r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and </a:t>
                  </a:r>
                  <a:r>
                    <a:rPr lang="en-US" sz="2000" i="1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aversive</a:t>
                  </a:r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 blocks.</a:t>
                  </a:r>
                  <a:endParaRPr lang="en-US" sz="2000" dirty="0">
                    <a:solidFill>
                      <a:schemeClr val="bg1"/>
                    </a:solidFill>
                    <a:latin typeface="CMU Serif Roman" charset="0"/>
                    <a:ea typeface="CMU Serif Roman" charset="0"/>
                    <a:cs typeface="CMU Serif Roman" charset="0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00" t="-6154" r="-600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502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 smtClean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b="1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 smtClean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no tone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or circle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7912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=67346556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174</Words>
  <Application>Microsoft Macintosh PowerPoint</Application>
  <PresentationFormat>Widescreen</PresentationFormat>
  <Paragraphs>25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.AppleSystemUIFont</vt:lpstr>
      <vt:lpstr>Arial</vt:lpstr>
      <vt:lpstr>Calibri</vt:lpstr>
      <vt:lpstr>Cambria Math</vt:lpstr>
      <vt:lpstr>CMU Bright Roman</vt:lpstr>
      <vt:lpstr>CMU Sans Serif Medium</vt:lpstr>
      <vt:lpstr>CMU Serif Roman</vt:lpstr>
      <vt:lpstr>Corbel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HGF – A generative model of behavior</vt:lpstr>
      <vt:lpstr>References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Moritz Gruber</cp:lastModifiedBy>
  <cp:revision>17</cp:revision>
  <dcterms:created xsi:type="dcterms:W3CDTF">2018-05-26T16:00:02Z</dcterms:created>
  <dcterms:modified xsi:type="dcterms:W3CDTF">2018-05-29T20:03:25Z</dcterms:modified>
</cp:coreProperties>
</file>